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07" r:id="rId5"/>
    <p:sldId id="315" r:id="rId6"/>
    <p:sldId id="31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99"/>
    <a:srgbClr val="66FF33"/>
    <a:srgbClr val="FF0066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Unit</a:t>
            </a:r>
            <a:r>
              <a:rPr lang="hr-HR" sz="6600" dirty="0"/>
              <a:t> 5 – </a:t>
            </a:r>
            <a:r>
              <a:rPr lang="hr-HR" sz="6600" dirty="0" err="1"/>
              <a:t>Roundup</a:t>
            </a:r>
            <a:r>
              <a:rPr lang="hr-HR" sz="6600" dirty="0"/>
              <a:t> &amp; </a:t>
            </a:r>
            <a:r>
              <a:rPr lang="hr-HR" sz="6600" dirty="0" err="1"/>
              <a:t>Writing</a:t>
            </a:r>
            <a:r>
              <a:rPr lang="hr-HR" sz="6600" dirty="0"/>
              <a:t> </a:t>
            </a:r>
            <a:r>
              <a:rPr lang="hr-HR" sz="6600" dirty="0" err="1"/>
              <a:t>rules</a:t>
            </a:r>
            <a:r>
              <a:rPr lang="hr-HR" sz="6600" dirty="0"/>
              <a:t> 5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F955B57E-229D-4DBD-A753-590ED45178A4}"/>
              </a:ext>
            </a:extLst>
          </p:cNvPr>
          <p:cNvSpPr txBox="1">
            <a:spLocks/>
          </p:cNvSpPr>
          <p:nvPr/>
        </p:nvSpPr>
        <p:spPr>
          <a:xfrm>
            <a:off x="4998959" y="505534"/>
            <a:ext cx="55189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FA90C97-AFA9-4B4B-AE9C-7AB3F1409B7B}"/>
              </a:ext>
            </a:extLst>
          </p:cNvPr>
          <p:cNvSpPr txBox="1"/>
          <p:nvPr/>
        </p:nvSpPr>
        <p:spPr>
          <a:xfrm>
            <a:off x="250054" y="182352"/>
            <a:ext cx="3664997" cy="461665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Workbook</a:t>
            </a:r>
            <a:r>
              <a:rPr lang="hr-HR" sz="2400" dirty="0"/>
              <a:t>, p. 71-72.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576C03-7BE4-411E-B055-29AF2591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7" y="1790607"/>
            <a:ext cx="5868741" cy="277046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F1DBE21-BD0D-44E4-81F4-E2C89197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26" y="200107"/>
            <a:ext cx="5113201" cy="22608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5EFFB33-84FB-4CF4-82A3-7EE85BEE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926" y="2662418"/>
            <a:ext cx="5537223" cy="113967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56AF809-71B3-48CE-86E5-E58B75930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89" y="4014278"/>
            <a:ext cx="4384689" cy="247997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698C830-6704-4ED0-8608-1A88075E1208}"/>
              </a:ext>
            </a:extLst>
          </p:cNvPr>
          <p:cNvSpPr txBox="1"/>
          <p:nvPr/>
        </p:nvSpPr>
        <p:spPr>
          <a:xfrm>
            <a:off x="200851" y="3429000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headache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6AB3482-9E4F-4719-A86B-A2F2BCA0766A}"/>
              </a:ext>
            </a:extLst>
          </p:cNvPr>
          <p:cNvSpPr txBox="1"/>
          <p:nvPr/>
        </p:nvSpPr>
        <p:spPr>
          <a:xfrm>
            <a:off x="125767" y="3779594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sore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throat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9ECA060-C355-4FB5-A94A-917C27186975}"/>
              </a:ext>
            </a:extLst>
          </p:cNvPr>
          <p:cNvSpPr txBox="1"/>
          <p:nvPr/>
        </p:nvSpPr>
        <p:spPr>
          <a:xfrm>
            <a:off x="163309" y="4090043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an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earache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124F48A-1B13-4F9E-9261-3D24E2471C2F}"/>
              </a:ext>
            </a:extLst>
          </p:cNvPr>
          <p:cNvSpPr txBox="1"/>
          <p:nvPr/>
        </p:nvSpPr>
        <p:spPr>
          <a:xfrm>
            <a:off x="1812524" y="3388854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pear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0EF9207-0FEC-4375-81DF-E41E28C10D5A}"/>
              </a:ext>
            </a:extLst>
          </p:cNvPr>
          <p:cNvSpPr txBox="1"/>
          <p:nvPr/>
        </p:nvSpPr>
        <p:spPr>
          <a:xfrm>
            <a:off x="1820775" y="3750276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grapes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E724277-6C26-448E-9946-C2BFB20C8F26}"/>
              </a:ext>
            </a:extLst>
          </p:cNvPr>
          <p:cNvSpPr txBox="1"/>
          <p:nvPr/>
        </p:nvSpPr>
        <p:spPr>
          <a:xfrm>
            <a:off x="1640513" y="4087321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pineapple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7980530-A5FE-496D-95DD-3AFE85B4EE32}"/>
              </a:ext>
            </a:extLst>
          </p:cNvPr>
          <p:cNvSpPr txBox="1"/>
          <p:nvPr/>
        </p:nvSpPr>
        <p:spPr>
          <a:xfrm>
            <a:off x="3327270" y="3360215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peas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39C273B-12F7-4F02-9CC7-BB544F50BEBB}"/>
              </a:ext>
            </a:extLst>
          </p:cNvPr>
          <p:cNvSpPr txBox="1"/>
          <p:nvPr/>
        </p:nvSpPr>
        <p:spPr>
          <a:xfrm>
            <a:off x="3155259" y="3756370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spinach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1584880B-9095-4989-8944-1655BF21450C}"/>
              </a:ext>
            </a:extLst>
          </p:cNvPr>
          <p:cNvSpPr txBox="1"/>
          <p:nvPr/>
        </p:nvSpPr>
        <p:spPr>
          <a:xfrm>
            <a:off x="3237139" y="4087320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lettuce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9873D5C-70C9-48EC-85F3-E5204CE2131D}"/>
              </a:ext>
            </a:extLst>
          </p:cNvPr>
          <p:cNvSpPr txBox="1"/>
          <p:nvPr/>
        </p:nvSpPr>
        <p:spPr>
          <a:xfrm>
            <a:off x="4482257" y="3374534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squirrel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CE42C0E-F904-4840-9A04-9AD6C7BB4608}"/>
              </a:ext>
            </a:extLst>
          </p:cNvPr>
          <p:cNvSpPr txBox="1"/>
          <p:nvPr/>
        </p:nvSpPr>
        <p:spPr>
          <a:xfrm>
            <a:off x="4542332" y="3748635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camel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BBFC4EE-AE52-458C-80D1-642BD7A5E407}"/>
              </a:ext>
            </a:extLst>
          </p:cNvPr>
          <p:cNvSpPr txBox="1"/>
          <p:nvPr/>
        </p:nvSpPr>
        <p:spPr>
          <a:xfrm>
            <a:off x="4594921" y="4108754"/>
            <a:ext cx="1686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a </a:t>
            </a:r>
            <a:r>
              <a:rPr lang="hr-HR" sz="2200" dirty="0" err="1">
                <a:solidFill>
                  <a:srgbClr val="FF0000"/>
                </a:solidFill>
              </a:rPr>
              <a:t>deer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D7DADFD-378D-447A-AFA9-473F50D1C0A1}"/>
              </a:ext>
            </a:extLst>
          </p:cNvPr>
          <p:cNvSpPr txBox="1"/>
          <p:nvPr/>
        </p:nvSpPr>
        <p:spPr>
          <a:xfrm>
            <a:off x="7075503" y="2911876"/>
            <a:ext cx="46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25E8D794-7D60-4354-8CBE-0524414C6DC6}"/>
              </a:ext>
            </a:extLst>
          </p:cNvPr>
          <p:cNvSpPr txBox="1"/>
          <p:nvPr/>
        </p:nvSpPr>
        <p:spPr>
          <a:xfrm>
            <a:off x="8870272" y="3232257"/>
            <a:ext cx="46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61FFA40-2223-43E5-97D1-F2267638F2CB}"/>
              </a:ext>
            </a:extLst>
          </p:cNvPr>
          <p:cNvSpPr txBox="1"/>
          <p:nvPr/>
        </p:nvSpPr>
        <p:spPr>
          <a:xfrm>
            <a:off x="10670958" y="3232256"/>
            <a:ext cx="46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104B3279-7FD6-4E95-A999-B7A5372A30DB}"/>
              </a:ext>
            </a:extLst>
          </p:cNvPr>
          <p:cNvSpPr txBox="1"/>
          <p:nvPr/>
        </p:nvSpPr>
        <p:spPr>
          <a:xfrm>
            <a:off x="10629967" y="2851995"/>
            <a:ext cx="543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an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54A7D013-C1DE-44D0-AEAD-61105C079768}"/>
              </a:ext>
            </a:extLst>
          </p:cNvPr>
          <p:cNvSpPr txBox="1"/>
          <p:nvPr/>
        </p:nvSpPr>
        <p:spPr>
          <a:xfrm>
            <a:off x="8845755" y="2851995"/>
            <a:ext cx="543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an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0F29FF75-D2B7-4726-B3A9-ED58D47E8720}"/>
              </a:ext>
            </a:extLst>
          </p:cNvPr>
          <p:cNvSpPr txBox="1"/>
          <p:nvPr/>
        </p:nvSpPr>
        <p:spPr>
          <a:xfrm>
            <a:off x="7061745" y="3237487"/>
            <a:ext cx="543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an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E8B63445-60BA-4137-978C-67BC1212D398}"/>
              </a:ext>
            </a:extLst>
          </p:cNvPr>
          <p:cNvSpPr txBox="1"/>
          <p:nvPr/>
        </p:nvSpPr>
        <p:spPr>
          <a:xfrm>
            <a:off x="9222537" y="4302763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mice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C11FDD70-7A3A-4693-887A-B6D7ACCD537D}"/>
              </a:ext>
            </a:extLst>
          </p:cNvPr>
          <p:cNvSpPr txBox="1"/>
          <p:nvPr/>
        </p:nvSpPr>
        <p:spPr>
          <a:xfrm>
            <a:off x="9220562" y="4664862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bears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58917009-82F6-434D-A247-76B91B45784B}"/>
              </a:ext>
            </a:extLst>
          </p:cNvPr>
          <p:cNvSpPr txBox="1"/>
          <p:nvPr/>
        </p:nvSpPr>
        <p:spPr>
          <a:xfrm>
            <a:off x="9222537" y="4986396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geese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9F6F0BA2-4BA0-430D-B12B-82BAB30580F5}"/>
              </a:ext>
            </a:extLst>
          </p:cNvPr>
          <p:cNvSpPr txBox="1"/>
          <p:nvPr/>
        </p:nvSpPr>
        <p:spPr>
          <a:xfrm>
            <a:off x="9220562" y="5344585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wolves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B7CF15E9-7420-4B52-9482-BDC993C18511}"/>
              </a:ext>
            </a:extLst>
          </p:cNvPr>
          <p:cNvSpPr txBox="1"/>
          <p:nvPr/>
        </p:nvSpPr>
        <p:spPr>
          <a:xfrm>
            <a:off x="9220562" y="5629465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sheep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42976471-83E3-455B-A1D7-A19D3BDE2B96}"/>
              </a:ext>
            </a:extLst>
          </p:cNvPr>
          <p:cNvSpPr txBox="1"/>
          <p:nvPr/>
        </p:nvSpPr>
        <p:spPr>
          <a:xfrm>
            <a:off x="9220562" y="5971716"/>
            <a:ext cx="145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penguins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1D7B438-CCD8-44C2-9F4A-AA7E64A0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616" y="742661"/>
            <a:ext cx="6437399" cy="486381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612A9F4-3C45-43E7-B833-DB58277D1EBB}"/>
              </a:ext>
            </a:extLst>
          </p:cNvPr>
          <p:cNvSpPr txBox="1"/>
          <p:nvPr/>
        </p:nvSpPr>
        <p:spPr>
          <a:xfrm>
            <a:off x="4433454" y="1036083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smaller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955B061-6A21-4507-9A24-3848499B9369}"/>
              </a:ext>
            </a:extLst>
          </p:cNvPr>
          <p:cNvSpPr txBox="1"/>
          <p:nvPr/>
        </p:nvSpPr>
        <p:spPr>
          <a:xfrm>
            <a:off x="4433454" y="1466970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funnier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9D84A22-594A-42B8-A4E8-5EBF050F36FE}"/>
              </a:ext>
            </a:extLst>
          </p:cNvPr>
          <p:cNvSpPr txBox="1"/>
          <p:nvPr/>
        </p:nvSpPr>
        <p:spPr>
          <a:xfrm>
            <a:off x="4068618" y="1760392"/>
            <a:ext cx="2138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dangerous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81F4D52-74F1-47CE-9075-FF90ABC67DD9}"/>
              </a:ext>
            </a:extLst>
          </p:cNvPr>
          <p:cNvSpPr txBox="1"/>
          <p:nvPr/>
        </p:nvSpPr>
        <p:spPr>
          <a:xfrm>
            <a:off x="4068618" y="2113300"/>
            <a:ext cx="1681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curious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0A64C08-56CE-449D-A709-0A01857F2018}"/>
              </a:ext>
            </a:extLst>
          </p:cNvPr>
          <p:cNvSpPr txBox="1"/>
          <p:nvPr/>
        </p:nvSpPr>
        <p:spPr>
          <a:xfrm>
            <a:off x="4197926" y="2466208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faster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F383DF4-3453-4AAE-85E7-8B56A1B23358}"/>
              </a:ext>
            </a:extLst>
          </p:cNvPr>
          <p:cNvSpPr txBox="1"/>
          <p:nvPr/>
        </p:nvSpPr>
        <p:spPr>
          <a:xfrm>
            <a:off x="4433453" y="3429530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tallest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5FE9C6E-3956-48A3-B265-366968F85B54}"/>
              </a:ext>
            </a:extLst>
          </p:cNvPr>
          <p:cNvSpPr txBox="1"/>
          <p:nvPr/>
        </p:nvSpPr>
        <p:spPr>
          <a:xfrm>
            <a:off x="4680524" y="3759494"/>
            <a:ext cx="213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most </a:t>
            </a:r>
            <a:r>
              <a:rPr lang="hr-HR" sz="2000" dirty="0" err="1">
                <a:solidFill>
                  <a:srgbClr val="FF0000"/>
                </a:solidFill>
              </a:rPr>
              <a:t>famous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540DFBE-ADEC-437F-BEE2-02BD46CD6155}"/>
              </a:ext>
            </a:extLst>
          </p:cNvPr>
          <p:cNvSpPr txBox="1"/>
          <p:nvPr/>
        </p:nvSpPr>
        <p:spPr>
          <a:xfrm>
            <a:off x="4909126" y="4135346"/>
            <a:ext cx="1648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smallest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641D8DA-6597-490F-A8E3-F50D2C81EFFA}"/>
              </a:ext>
            </a:extLst>
          </p:cNvPr>
          <p:cNvSpPr txBox="1"/>
          <p:nvPr/>
        </p:nvSpPr>
        <p:spPr>
          <a:xfrm>
            <a:off x="4197926" y="4464280"/>
            <a:ext cx="2433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most </a:t>
            </a:r>
            <a:r>
              <a:rPr lang="hr-HR" sz="2200" dirty="0" err="1">
                <a:solidFill>
                  <a:srgbClr val="FF0000"/>
                </a:solidFill>
              </a:rPr>
              <a:t>intelligent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A64E006-5D03-4D47-9A75-409F26C2D680}"/>
              </a:ext>
            </a:extLst>
          </p:cNvPr>
          <p:cNvSpPr txBox="1"/>
          <p:nvPr/>
        </p:nvSpPr>
        <p:spPr>
          <a:xfrm>
            <a:off x="4361873" y="4819932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most </a:t>
            </a:r>
            <a:r>
              <a:rPr lang="hr-HR" sz="2200" dirty="0" err="1">
                <a:solidFill>
                  <a:srgbClr val="FF0000"/>
                </a:solidFill>
              </a:rPr>
              <a:t>interesting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4BF643B-E846-4911-9868-A84CC6D2B05F}"/>
              </a:ext>
            </a:extLst>
          </p:cNvPr>
          <p:cNvSpPr txBox="1"/>
          <p:nvPr/>
        </p:nvSpPr>
        <p:spPr>
          <a:xfrm>
            <a:off x="5006109" y="5156323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oldest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E42E121C-8278-4084-BDA9-645CC14DEEC1}"/>
              </a:ext>
            </a:extLst>
          </p:cNvPr>
          <p:cNvSpPr txBox="1"/>
          <p:nvPr/>
        </p:nvSpPr>
        <p:spPr>
          <a:xfrm>
            <a:off x="6968836" y="468338"/>
            <a:ext cx="469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101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86C9D4F-9B5D-4AE8-A626-AEEFE05830B7}"/>
              </a:ext>
            </a:extLst>
          </p:cNvPr>
          <p:cNvSpPr txBox="1"/>
          <p:nvPr/>
        </p:nvSpPr>
        <p:spPr>
          <a:xfrm>
            <a:off x="6572915" y="3429000"/>
            <a:ext cx="492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Dario’s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tips</a:t>
            </a:r>
            <a:r>
              <a:rPr lang="hr-HR" sz="24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0A31F1-A161-4FB0-802B-9708E4FC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08342" cy="55653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117DC2E-4569-4AE8-917D-E6FF9A4B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40" y="4083869"/>
            <a:ext cx="8291744" cy="27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A5A7757-A5F9-41DD-BA71-DB4D456759E5}"/>
              </a:ext>
            </a:extLst>
          </p:cNvPr>
          <p:cNvSpPr txBox="1"/>
          <p:nvPr/>
        </p:nvSpPr>
        <p:spPr>
          <a:xfrm>
            <a:off x="266007" y="349135"/>
            <a:ext cx="71821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Where</a:t>
            </a:r>
            <a:r>
              <a:rPr lang="hr-HR" sz="2200" dirty="0"/>
              <a:t> </a:t>
            </a:r>
            <a:r>
              <a:rPr lang="hr-HR" sz="2200" dirty="0" err="1"/>
              <a:t>would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like</a:t>
            </a:r>
            <a:r>
              <a:rPr lang="hr-HR" sz="2200" dirty="0"/>
              <a:t> to </a:t>
            </a:r>
            <a:r>
              <a:rPr lang="hr-HR" sz="2200" dirty="0" err="1"/>
              <a:t>travel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why</a:t>
            </a:r>
            <a:r>
              <a:rPr lang="hr-HR" sz="2200" dirty="0"/>
              <a:t>?</a:t>
            </a:r>
          </a:p>
          <a:p>
            <a:r>
              <a:rPr lang="hr-HR" sz="2200" dirty="0" err="1"/>
              <a:t>Have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got</a:t>
            </a:r>
            <a:r>
              <a:rPr lang="hr-HR" sz="2200" dirty="0"/>
              <a:t> </a:t>
            </a:r>
            <a:r>
              <a:rPr lang="hr-HR" sz="2200" dirty="0" err="1"/>
              <a:t>any</a:t>
            </a:r>
            <a:r>
              <a:rPr lang="hr-HR" sz="2200" dirty="0"/>
              <a:t> </a:t>
            </a:r>
            <a:r>
              <a:rPr lang="hr-HR" sz="2200" dirty="0" err="1"/>
              <a:t>relatives</a:t>
            </a:r>
            <a:r>
              <a:rPr lang="hr-HR" sz="2200" dirty="0"/>
              <a:t> </a:t>
            </a:r>
            <a:r>
              <a:rPr lang="hr-HR" sz="2200" dirty="0" err="1"/>
              <a:t>abroad</a:t>
            </a:r>
            <a:r>
              <a:rPr lang="hr-HR" sz="2200" dirty="0"/>
              <a:t>?</a:t>
            </a:r>
          </a:p>
          <a:p>
            <a:r>
              <a:rPr lang="hr-HR" sz="2200" dirty="0"/>
              <a:t>Do </a:t>
            </a:r>
            <a:r>
              <a:rPr lang="hr-HR" sz="2200" dirty="0" err="1"/>
              <a:t>you</a:t>
            </a:r>
            <a:r>
              <a:rPr lang="hr-HR" sz="2200" dirty="0"/>
              <a:t> post </a:t>
            </a:r>
            <a:r>
              <a:rPr lang="hr-HR" sz="2200" dirty="0" err="1"/>
              <a:t>pictures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travels</a:t>
            </a:r>
            <a:r>
              <a:rPr lang="hr-HR" sz="2200" dirty="0"/>
              <a:t> online?</a:t>
            </a:r>
          </a:p>
          <a:p>
            <a:r>
              <a:rPr lang="hr-HR" sz="2200" dirty="0"/>
              <a:t>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send</a:t>
            </a:r>
            <a:r>
              <a:rPr lang="hr-HR" sz="2200" dirty="0"/>
              <a:t> </a:t>
            </a:r>
            <a:r>
              <a:rPr lang="hr-HR" sz="2200" dirty="0" err="1"/>
              <a:t>postcards</a:t>
            </a:r>
            <a:r>
              <a:rPr lang="hr-HR" sz="2200" dirty="0"/>
              <a:t> to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friends</a:t>
            </a:r>
            <a:r>
              <a:rPr lang="hr-HR" sz="2200" dirty="0"/>
              <a:t>?</a:t>
            </a:r>
          </a:p>
          <a:p>
            <a:r>
              <a:rPr lang="hr-HR" sz="2200" dirty="0"/>
              <a:t>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know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friend’s</a:t>
            </a:r>
            <a:r>
              <a:rPr lang="hr-HR" sz="2200" dirty="0"/>
              <a:t> </a:t>
            </a:r>
            <a:r>
              <a:rPr lang="hr-HR" sz="2200" dirty="0" err="1"/>
              <a:t>adresses</a:t>
            </a:r>
            <a:r>
              <a:rPr lang="hr-HR" sz="2200" dirty="0"/>
              <a:t>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CDB732C-38A0-4223-82B5-0C33CB2E9E95}"/>
              </a:ext>
            </a:extLst>
          </p:cNvPr>
          <p:cNvSpPr/>
          <p:nvPr/>
        </p:nvSpPr>
        <p:spPr>
          <a:xfrm>
            <a:off x="266007" y="349135"/>
            <a:ext cx="5578981" cy="17851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93F47E7-AB24-43BB-BB29-97E187DE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8771"/>
            <a:ext cx="5867400" cy="667702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6B2A265-64AF-484A-A0AB-435B2BB77669}"/>
              </a:ext>
            </a:extLst>
          </p:cNvPr>
          <p:cNvSpPr txBox="1"/>
          <p:nvPr/>
        </p:nvSpPr>
        <p:spPr>
          <a:xfrm>
            <a:off x="266007" y="2699117"/>
            <a:ext cx="6780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99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Pam</a:t>
            </a:r>
            <a:r>
              <a:rPr lang="hr-HR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sending</a:t>
            </a:r>
            <a:r>
              <a:rPr lang="hr-HR" sz="2400" dirty="0"/>
              <a:t> a </a:t>
            </a:r>
            <a:r>
              <a:rPr lang="hr-HR" sz="2400" dirty="0" err="1"/>
              <a:t>postcard</a:t>
            </a:r>
            <a:r>
              <a:rPr lang="hr-HR" sz="2400" dirty="0"/>
              <a:t>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Linda’s</a:t>
            </a:r>
            <a:r>
              <a:rPr lang="hr-HR" sz="2400" dirty="0"/>
              <a:t> </a:t>
            </a:r>
            <a:r>
              <a:rPr lang="hr-HR" sz="2400" dirty="0" err="1"/>
              <a:t>address</a:t>
            </a:r>
            <a:r>
              <a:rPr lang="hr-HR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Pam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to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beautiful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Sydney?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weather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99D3E35-C0EB-44E1-8EC7-4157B928203B}"/>
              </a:ext>
            </a:extLst>
          </p:cNvPr>
          <p:cNvSpPr/>
          <p:nvPr/>
        </p:nvSpPr>
        <p:spPr>
          <a:xfrm>
            <a:off x="266007" y="2699117"/>
            <a:ext cx="5867400" cy="314587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9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77BA6C6-4BBE-4285-A209-0EE9C651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5034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26AEBFD-A4FA-4D5C-B5A8-0869FAD8F6C3}"/>
              </a:ext>
            </a:extLst>
          </p:cNvPr>
          <p:cNvSpPr txBox="1"/>
          <p:nvPr/>
        </p:nvSpPr>
        <p:spPr>
          <a:xfrm>
            <a:off x="5485198" y="93559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instructions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a </a:t>
            </a:r>
            <a:r>
              <a:rPr lang="hr-HR" sz="2400" dirty="0" err="1"/>
              <a:t>postcard</a:t>
            </a:r>
            <a:r>
              <a:rPr lang="hr-HR" sz="2400" dirty="0"/>
              <a:t> to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friend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family</a:t>
            </a:r>
            <a:r>
              <a:rPr lang="hr-HR" sz="2400" dirty="0"/>
              <a:t>.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59CEB4D-E33A-8331-69F9-076BB384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81" y="2394408"/>
            <a:ext cx="6807724" cy="340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540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186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36</cp:revision>
  <dcterms:created xsi:type="dcterms:W3CDTF">2022-09-17T10:21:00Z</dcterms:created>
  <dcterms:modified xsi:type="dcterms:W3CDTF">2023-02-14T15:34:02Z</dcterms:modified>
</cp:coreProperties>
</file>